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77" r:id="rId15"/>
    <p:sldId id="262" r:id="rId16"/>
    <p:sldId id="257" r:id="rId17"/>
    <p:sldId id="258" r:id="rId18"/>
    <p:sldId id="259" r:id="rId19"/>
    <p:sldId id="260" r:id="rId20"/>
    <p:sldId id="261" r:id="rId21"/>
    <p:sldId id="263" r:id="rId22"/>
    <p:sldId id="264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34CA9-69F3-4364-B96C-1011C4AD65F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293AC0A-4771-4A5C-9DF0-493E3162BC55}">
      <dgm:prSet/>
      <dgm:spPr/>
      <dgm:t>
        <a:bodyPr/>
        <a:lstStyle/>
        <a:p>
          <a:pPr>
            <a:buNone/>
          </a:pPr>
          <a:r>
            <a:rPr lang="en-IN"/>
            <a:t>Customer</a:t>
          </a:r>
          <a:endParaRPr lang="en-US"/>
        </a:p>
      </dgm:t>
    </dgm:pt>
    <dgm:pt modelId="{344E6D6D-F9E2-4A7D-A022-7D55BC682007}" type="parTrans" cxnId="{AD6DDD0D-8B0E-4911-B03D-125F6F4E0446}">
      <dgm:prSet/>
      <dgm:spPr/>
      <dgm:t>
        <a:bodyPr/>
        <a:lstStyle/>
        <a:p>
          <a:endParaRPr lang="en-US"/>
        </a:p>
      </dgm:t>
    </dgm:pt>
    <dgm:pt modelId="{F4BE320E-2164-4CF2-A9D3-DA817C9334EB}" type="sibTrans" cxnId="{AD6DDD0D-8B0E-4911-B03D-125F6F4E0446}">
      <dgm:prSet/>
      <dgm:spPr/>
      <dgm:t>
        <a:bodyPr/>
        <a:lstStyle/>
        <a:p>
          <a:endParaRPr lang="en-US"/>
        </a:p>
      </dgm:t>
    </dgm:pt>
    <dgm:pt modelId="{798DFE32-2137-4293-B009-32EC80D2044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Login/Signup</a:t>
          </a:r>
          <a:endParaRPr lang="en-US" dirty="0"/>
        </a:p>
      </dgm:t>
    </dgm:pt>
    <dgm:pt modelId="{37AA94A8-76F2-4E68-B7AB-BD61DFD9CE19}" type="parTrans" cxnId="{6E0B70E8-D7A7-497D-8F31-4211812F2EC5}">
      <dgm:prSet/>
      <dgm:spPr/>
      <dgm:t>
        <a:bodyPr/>
        <a:lstStyle/>
        <a:p>
          <a:endParaRPr lang="en-US"/>
        </a:p>
      </dgm:t>
    </dgm:pt>
    <dgm:pt modelId="{D2BB6A5C-42B8-48A0-8BD3-501E7306183C}" type="sibTrans" cxnId="{6E0B70E8-D7A7-497D-8F31-4211812F2EC5}">
      <dgm:prSet/>
      <dgm:spPr/>
      <dgm:t>
        <a:bodyPr/>
        <a:lstStyle/>
        <a:p>
          <a:endParaRPr lang="en-US"/>
        </a:p>
      </dgm:t>
    </dgm:pt>
    <dgm:pt modelId="{0BCBF446-9F91-4ABD-BC93-2FE8E22B961F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Admin - admin, admin@123</a:t>
          </a:r>
          <a:endParaRPr lang="en-US" dirty="0"/>
        </a:p>
      </dgm:t>
    </dgm:pt>
    <dgm:pt modelId="{F6613FD6-2E67-4CEF-8CE1-9664C120FA7B}" type="parTrans" cxnId="{0BEF4224-E80C-402B-901C-CB7E6A333517}">
      <dgm:prSet/>
      <dgm:spPr/>
      <dgm:t>
        <a:bodyPr/>
        <a:lstStyle/>
        <a:p>
          <a:endParaRPr lang="en-US"/>
        </a:p>
      </dgm:t>
    </dgm:pt>
    <dgm:pt modelId="{15099E91-A7E2-4DE8-A6BE-162ED29A155C}" type="sibTrans" cxnId="{0BEF4224-E80C-402B-901C-CB7E6A333517}">
      <dgm:prSet/>
      <dgm:spPr/>
      <dgm:t>
        <a:bodyPr/>
        <a:lstStyle/>
        <a:p>
          <a:endParaRPr lang="en-US"/>
        </a:p>
      </dgm:t>
    </dgm:pt>
    <dgm:pt modelId="{EBC746BD-294E-4DC1-9FB6-C2CE8CCFC634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My account, My Orders</a:t>
          </a:r>
          <a:endParaRPr lang="en-US" dirty="0"/>
        </a:p>
      </dgm:t>
    </dgm:pt>
    <dgm:pt modelId="{9602978D-6149-4C1C-8F4F-8484FA6C3C58}" type="parTrans" cxnId="{D7A11313-7D0D-4381-BFAC-1AC1B439295B}">
      <dgm:prSet/>
      <dgm:spPr/>
      <dgm:t>
        <a:bodyPr/>
        <a:lstStyle/>
        <a:p>
          <a:endParaRPr lang="en-US"/>
        </a:p>
      </dgm:t>
    </dgm:pt>
    <dgm:pt modelId="{87EFD2BA-9280-4B25-A2D7-4FF50E9F0BF7}" type="sibTrans" cxnId="{D7A11313-7D0D-4381-BFAC-1AC1B439295B}">
      <dgm:prSet/>
      <dgm:spPr/>
      <dgm:t>
        <a:bodyPr/>
        <a:lstStyle/>
        <a:p>
          <a:endParaRPr lang="en-US"/>
        </a:p>
      </dgm:t>
    </dgm:pt>
    <dgm:pt modelId="{ECD30DA9-7431-41DA-85C4-05E751A3946F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Information, Service</a:t>
          </a:r>
          <a:endParaRPr lang="en-US" dirty="0"/>
        </a:p>
      </dgm:t>
    </dgm:pt>
    <dgm:pt modelId="{D5F8329A-6B53-4F87-BBE6-5FBE7D4472D4}" type="parTrans" cxnId="{4B47F2ED-D759-4711-A507-1E2464A3511B}">
      <dgm:prSet/>
      <dgm:spPr/>
      <dgm:t>
        <a:bodyPr/>
        <a:lstStyle/>
        <a:p>
          <a:endParaRPr lang="en-US"/>
        </a:p>
      </dgm:t>
    </dgm:pt>
    <dgm:pt modelId="{91C60752-D9D1-4504-8B41-C369D16FC94D}" type="sibTrans" cxnId="{4B47F2ED-D759-4711-A507-1E2464A3511B}">
      <dgm:prSet/>
      <dgm:spPr/>
      <dgm:t>
        <a:bodyPr/>
        <a:lstStyle/>
        <a:p>
          <a:endParaRPr lang="en-US"/>
        </a:p>
      </dgm:t>
    </dgm:pt>
    <dgm:pt modelId="{7EAAFB2A-10C2-4EA4-AB56-5A27D13630F2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Home page</a:t>
          </a:r>
          <a:endParaRPr lang="en-US" dirty="0"/>
        </a:p>
      </dgm:t>
    </dgm:pt>
    <dgm:pt modelId="{65CF836B-103E-4481-831C-FD6E049FB72E}" type="parTrans" cxnId="{D067CDBF-6A4A-4AAC-80C7-E6CE66A7CCB6}">
      <dgm:prSet/>
      <dgm:spPr/>
      <dgm:t>
        <a:bodyPr/>
        <a:lstStyle/>
        <a:p>
          <a:endParaRPr lang="en-US"/>
        </a:p>
      </dgm:t>
    </dgm:pt>
    <dgm:pt modelId="{ACC4F2CA-57DD-4658-8ACB-061F4FE93AB6}" type="sibTrans" cxnId="{D067CDBF-6A4A-4AAC-80C7-E6CE66A7CCB6}">
      <dgm:prSet/>
      <dgm:spPr/>
      <dgm:t>
        <a:bodyPr/>
        <a:lstStyle/>
        <a:p>
          <a:endParaRPr lang="en-US"/>
        </a:p>
      </dgm:t>
    </dgm:pt>
    <dgm:pt modelId="{B0E8ACA5-5632-489F-BB63-C06FF635946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Navigation bar</a:t>
          </a:r>
          <a:endParaRPr lang="en-US" dirty="0"/>
        </a:p>
      </dgm:t>
    </dgm:pt>
    <dgm:pt modelId="{2B4FEAC5-058E-49FD-B0E0-1C50012D8D15}" type="parTrans" cxnId="{D59655CF-A98E-43FB-8147-83BC9EB6CE67}">
      <dgm:prSet/>
      <dgm:spPr/>
      <dgm:t>
        <a:bodyPr/>
        <a:lstStyle/>
        <a:p>
          <a:endParaRPr lang="en-US"/>
        </a:p>
      </dgm:t>
    </dgm:pt>
    <dgm:pt modelId="{BB4B55A2-7669-4A3B-888E-8B71291BD21D}" type="sibTrans" cxnId="{D59655CF-A98E-43FB-8147-83BC9EB6CE67}">
      <dgm:prSet/>
      <dgm:spPr/>
      <dgm:t>
        <a:bodyPr/>
        <a:lstStyle/>
        <a:p>
          <a:endParaRPr lang="en-US"/>
        </a:p>
      </dgm:t>
    </dgm:pt>
    <dgm:pt modelId="{16931EDC-039D-482B-93E3-786216064C2F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Shop</a:t>
          </a:r>
          <a:endParaRPr lang="en-US" dirty="0"/>
        </a:p>
      </dgm:t>
    </dgm:pt>
    <dgm:pt modelId="{72A81F8D-8805-49E4-8536-1F10F367BF89}" type="parTrans" cxnId="{DCDCB507-FDA4-4F5F-A39C-9DD6BE4208AA}">
      <dgm:prSet/>
      <dgm:spPr/>
      <dgm:t>
        <a:bodyPr/>
        <a:lstStyle/>
        <a:p>
          <a:endParaRPr lang="en-US"/>
        </a:p>
      </dgm:t>
    </dgm:pt>
    <dgm:pt modelId="{490850A5-57D8-4FBE-8357-43394DB8EC28}" type="sibTrans" cxnId="{DCDCB507-FDA4-4F5F-A39C-9DD6BE4208AA}">
      <dgm:prSet/>
      <dgm:spPr/>
      <dgm:t>
        <a:bodyPr/>
        <a:lstStyle/>
        <a:p>
          <a:endParaRPr lang="en-US"/>
        </a:p>
      </dgm:t>
    </dgm:pt>
    <dgm:pt modelId="{951D2A67-D1BD-4603-BD09-DDFD2C2040F0}">
      <dgm:prSet/>
      <dgm:spPr/>
      <dgm:t>
        <a:bodyPr/>
        <a:lstStyle/>
        <a:p>
          <a:pPr>
            <a:buNone/>
          </a:pPr>
          <a:r>
            <a:rPr lang="en-IN"/>
            <a:t>Admin</a:t>
          </a:r>
          <a:endParaRPr lang="en-US"/>
        </a:p>
      </dgm:t>
    </dgm:pt>
    <dgm:pt modelId="{ABD15D2B-2042-45CC-9A90-B0FCD97839B6}" type="parTrans" cxnId="{CF935413-B4E0-44F7-9904-810096ADBB8D}">
      <dgm:prSet/>
      <dgm:spPr/>
      <dgm:t>
        <a:bodyPr/>
        <a:lstStyle/>
        <a:p>
          <a:endParaRPr lang="en-US"/>
        </a:p>
      </dgm:t>
    </dgm:pt>
    <dgm:pt modelId="{A6E7FC9F-082C-4672-AFFE-A86D13D62B90}" type="sibTrans" cxnId="{CF935413-B4E0-44F7-9904-810096ADBB8D}">
      <dgm:prSet/>
      <dgm:spPr/>
      <dgm:t>
        <a:bodyPr/>
        <a:lstStyle/>
        <a:p>
          <a:endParaRPr lang="en-US"/>
        </a:p>
      </dgm:t>
    </dgm:pt>
    <dgm:pt modelId="{FDBC86F6-5C86-4AA9-8465-1E75CCF02442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Dashboard</a:t>
          </a:r>
          <a:endParaRPr lang="en-US" dirty="0"/>
        </a:p>
      </dgm:t>
    </dgm:pt>
    <dgm:pt modelId="{AD3135FD-8FC0-455E-9AF2-C0B46904FEB7}" type="parTrans" cxnId="{21324930-571E-47DC-87BC-4EE57AD30678}">
      <dgm:prSet/>
      <dgm:spPr/>
      <dgm:t>
        <a:bodyPr/>
        <a:lstStyle/>
        <a:p>
          <a:endParaRPr lang="en-US"/>
        </a:p>
      </dgm:t>
    </dgm:pt>
    <dgm:pt modelId="{F91B6285-149B-4971-B2BC-327B905D6C4F}" type="sibTrans" cxnId="{21324930-571E-47DC-87BC-4EE57AD30678}">
      <dgm:prSet/>
      <dgm:spPr/>
      <dgm:t>
        <a:bodyPr/>
        <a:lstStyle/>
        <a:p>
          <a:endParaRPr lang="en-US"/>
        </a:p>
      </dgm:t>
    </dgm:pt>
    <dgm:pt modelId="{B0A12CEC-EB37-4B0B-8B7A-FFE361CA8C3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Catalog</a:t>
          </a:r>
          <a:endParaRPr lang="en-US" dirty="0"/>
        </a:p>
      </dgm:t>
    </dgm:pt>
    <dgm:pt modelId="{A0F54CEC-9519-4657-84CA-174E322A904D}" type="parTrans" cxnId="{FFC9F20E-5B2B-43BF-A35A-B5E730A4009E}">
      <dgm:prSet/>
      <dgm:spPr/>
      <dgm:t>
        <a:bodyPr/>
        <a:lstStyle/>
        <a:p>
          <a:endParaRPr lang="en-US"/>
        </a:p>
      </dgm:t>
    </dgm:pt>
    <dgm:pt modelId="{0E3F8380-FE81-4779-A0F0-94B9B0D9A5D0}" type="sibTrans" cxnId="{FFC9F20E-5B2B-43BF-A35A-B5E730A4009E}">
      <dgm:prSet/>
      <dgm:spPr/>
      <dgm:t>
        <a:bodyPr/>
        <a:lstStyle/>
        <a:p>
          <a:endParaRPr lang="en-US"/>
        </a:p>
      </dgm:t>
    </dgm:pt>
    <dgm:pt modelId="{74224706-63D4-4267-ABAB-4524A04D254C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Sales</a:t>
          </a:r>
          <a:endParaRPr lang="en-US" dirty="0"/>
        </a:p>
      </dgm:t>
    </dgm:pt>
    <dgm:pt modelId="{67D2604E-8F60-4A82-AD4E-B07E4F801283}" type="parTrans" cxnId="{31E50F3B-15E1-4EFF-AB55-4F2A1ACD81D1}">
      <dgm:prSet/>
      <dgm:spPr/>
      <dgm:t>
        <a:bodyPr/>
        <a:lstStyle/>
        <a:p>
          <a:endParaRPr lang="en-US"/>
        </a:p>
      </dgm:t>
    </dgm:pt>
    <dgm:pt modelId="{2EE3C824-259A-4CFC-A25D-286D6B98615F}" type="sibTrans" cxnId="{31E50F3B-15E1-4EFF-AB55-4F2A1ACD81D1}">
      <dgm:prSet/>
      <dgm:spPr/>
      <dgm:t>
        <a:bodyPr/>
        <a:lstStyle/>
        <a:p>
          <a:endParaRPr lang="en-US"/>
        </a:p>
      </dgm:t>
    </dgm:pt>
    <dgm:pt modelId="{E661B2DB-3FDE-47AA-9C0D-442AB32893F0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Customer</a:t>
          </a:r>
          <a:endParaRPr lang="en-US" dirty="0"/>
        </a:p>
      </dgm:t>
    </dgm:pt>
    <dgm:pt modelId="{B572A53B-D9CE-4105-A763-E6368651E6C8}" type="parTrans" cxnId="{4F8F29E5-3574-4849-AD13-8B03008CBD64}">
      <dgm:prSet/>
      <dgm:spPr/>
      <dgm:t>
        <a:bodyPr/>
        <a:lstStyle/>
        <a:p>
          <a:endParaRPr lang="en-US"/>
        </a:p>
      </dgm:t>
    </dgm:pt>
    <dgm:pt modelId="{AE850777-F679-4C73-BA62-05C14243FE0D}" type="sibTrans" cxnId="{4F8F29E5-3574-4849-AD13-8B03008CBD64}">
      <dgm:prSet/>
      <dgm:spPr/>
      <dgm:t>
        <a:bodyPr/>
        <a:lstStyle/>
        <a:p>
          <a:endParaRPr lang="en-US"/>
        </a:p>
      </dgm:t>
    </dgm:pt>
    <dgm:pt modelId="{ADC7EA8E-8700-47CA-94AD-904282BAE452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marketing</a:t>
          </a:r>
          <a:endParaRPr lang="en-US" dirty="0"/>
        </a:p>
      </dgm:t>
    </dgm:pt>
    <dgm:pt modelId="{5EC1C53D-BB67-400B-9FE8-12915208E8AD}" type="parTrans" cxnId="{73FB05B1-BCA5-4B4F-B149-AB5907AC6EE7}">
      <dgm:prSet/>
      <dgm:spPr/>
      <dgm:t>
        <a:bodyPr/>
        <a:lstStyle/>
        <a:p>
          <a:endParaRPr lang="en-US"/>
        </a:p>
      </dgm:t>
    </dgm:pt>
    <dgm:pt modelId="{59295EA9-B81A-43A6-84DB-BB6A5C474203}" type="sibTrans" cxnId="{73FB05B1-BCA5-4B4F-B149-AB5907AC6EE7}">
      <dgm:prSet/>
      <dgm:spPr/>
      <dgm:t>
        <a:bodyPr/>
        <a:lstStyle/>
        <a:p>
          <a:endParaRPr lang="en-US"/>
        </a:p>
      </dgm:t>
    </dgm:pt>
    <dgm:pt modelId="{6266EA89-B569-4FD9-A3A0-A35A4E72FD89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IN" dirty="0"/>
            <a:t>Report</a:t>
          </a:r>
          <a:endParaRPr lang="en-US" dirty="0"/>
        </a:p>
      </dgm:t>
    </dgm:pt>
    <dgm:pt modelId="{A0E5CC0A-C873-4FF7-A668-6B784456DF8A}" type="parTrans" cxnId="{802C40FC-6B8F-4F81-8EC0-0CB1A94A4E05}">
      <dgm:prSet/>
      <dgm:spPr/>
      <dgm:t>
        <a:bodyPr/>
        <a:lstStyle/>
        <a:p>
          <a:endParaRPr lang="en-US"/>
        </a:p>
      </dgm:t>
    </dgm:pt>
    <dgm:pt modelId="{16BC44FD-5F7A-4A09-8DF9-EFF3C6AF9D9E}" type="sibTrans" cxnId="{802C40FC-6B8F-4F81-8EC0-0CB1A94A4E05}">
      <dgm:prSet/>
      <dgm:spPr/>
      <dgm:t>
        <a:bodyPr/>
        <a:lstStyle/>
        <a:p>
          <a:endParaRPr lang="en-US"/>
        </a:p>
      </dgm:t>
    </dgm:pt>
    <dgm:pt modelId="{52210B20-4361-4A97-98AD-7B3B079AFB92}" type="pres">
      <dgm:prSet presAssocID="{09234CA9-69F3-4364-B96C-1011C4AD65FD}" presName="diagram" presStyleCnt="0">
        <dgm:presLayoutVars>
          <dgm:dir/>
          <dgm:resizeHandles val="exact"/>
        </dgm:presLayoutVars>
      </dgm:prSet>
      <dgm:spPr/>
    </dgm:pt>
    <dgm:pt modelId="{6AB8179C-E83D-49E1-9D15-A57200D4DF02}" type="pres">
      <dgm:prSet presAssocID="{B293AC0A-4771-4A5C-9DF0-493E3162BC55}" presName="node" presStyleLbl="node1" presStyleIdx="0" presStyleCnt="2">
        <dgm:presLayoutVars>
          <dgm:bulletEnabled val="1"/>
        </dgm:presLayoutVars>
      </dgm:prSet>
      <dgm:spPr/>
    </dgm:pt>
    <dgm:pt modelId="{D8E5C91F-8D31-40E4-AB82-787BA40961FC}" type="pres">
      <dgm:prSet presAssocID="{F4BE320E-2164-4CF2-A9D3-DA817C9334EB}" presName="sibTrans" presStyleCnt="0"/>
      <dgm:spPr/>
    </dgm:pt>
    <dgm:pt modelId="{23D3F3C6-239F-4B54-B93E-C5DE6FE37A37}" type="pres">
      <dgm:prSet presAssocID="{951D2A67-D1BD-4603-BD09-DDFD2C2040F0}" presName="node" presStyleLbl="node1" presStyleIdx="1" presStyleCnt="2">
        <dgm:presLayoutVars>
          <dgm:bulletEnabled val="1"/>
        </dgm:presLayoutVars>
      </dgm:prSet>
      <dgm:spPr/>
    </dgm:pt>
  </dgm:ptLst>
  <dgm:cxnLst>
    <dgm:cxn modelId="{93878E07-9892-46D3-B60B-9B8173DB541C}" type="presOf" srcId="{951D2A67-D1BD-4603-BD09-DDFD2C2040F0}" destId="{23D3F3C6-239F-4B54-B93E-C5DE6FE37A37}" srcOrd="0" destOrd="0" presId="urn:microsoft.com/office/officeart/2005/8/layout/default"/>
    <dgm:cxn modelId="{DCDCB507-FDA4-4F5F-A39C-9DD6BE4208AA}" srcId="{B293AC0A-4771-4A5C-9DF0-493E3162BC55}" destId="{16931EDC-039D-482B-93E3-786216064C2F}" srcOrd="6" destOrd="0" parTransId="{72A81F8D-8805-49E4-8536-1F10F367BF89}" sibTransId="{490850A5-57D8-4FBE-8357-43394DB8EC28}"/>
    <dgm:cxn modelId="{6004F909-4A0C-4DC1-BE73-1F95CCFAF51C}" type="presOf" srcId="{6266EA89-B569-4FD9-A3A0-A35A4E72FD89}" destId="{23D3F3C6-239F-4B54-B93E-C5DE6FE37A37}" srcOrd="0" destOrd="6" presId="urn:microsoft.com/office/officeart/2005/8/layout/default"/>
    <dgm:cxn modelId="{AD6DDD0D-8B0E-4911-B03D-125F6F4E0446}" srcId="{09234CA9-69F3-4364-B96C-1011C4AD65FD}" destId="{B293AC0A-4771-4A5C-9DF0-493E3162BC55}" srcOrd="0" destOrd="0" parTransId="{344E6D6D-F9E2-4A7D-A022-7D55BC682007}" sibTransId="{F4BE320E-2164-4CF2-A9D3-DA817C9334EB}"/>
    <dgm:cxn modelId="{FFC9F20E-5B2B-43BF-A35A-B5E730A4009E}" srcId="{951D2A67-D1BD-4603-BD09-DDFD2C2040F0}" destId="{B0A12CEC-EB37-4B0B-8B7A-FFE361CA8C3C}" srcOrd="1" destOrd="0" parTransId="{A0F54CEC-9519-4657-84CA-174E322A904D}" sibTransId="{0E3F8380-FE81-4779-A0F0-94B9B0D9A5D0}"/>
    <dgm:cxn modelId="{D7A11313-7D0D-4381-BFAC-1AC1B439295B}" srcId="{B293AC0A-4771-4A5C-9DF0-493E3162BC55}" destId="{EBC746BD-294E-4DC1-9FB6-C2CE8CCFC634}" srcOrd="2" destOrd="0" parTransId="{9602978D-6149-4C1C-8F4F-8484FA6C3C58}" sibTransId="{87EFD2BA-9280-4B25-A2D7-4FF50E9F0BF7}"/>
    <dgm:cxn modelId="{CF935413-B4E0-44F7-9904-810096ADBB8D}" srcId="{09234CA9-69F3-4364-B96C-1011C4AD65FD}" destId="{951D2A67-D1BD-4603-BD09-DDFD2C2040F0}" srcOrd="1" destOrd="0" parTransId="{ABD15D2B-2042-45CC-9A90-B0FCD97839B6}" sibTransId="{A6E7FC9F-082C-4672-AFFE-A86D13D62B90}"/>
    <dgm:cxn modelId="{0BEF4224-E80C-402B-901C-CB7E6A333517}" srcId="{B293AC0A-4771-4A5C-9DF0-493E3162BC55}" destId="{0BCBF446-9F91-4ABD-BC93-2FE8E22B961F}" srcOrd="1" destOrd="0" parTransId="{F6613FD6-2E67-4CEF-8CE1-9664C120FA7B}" sibTransId="{15099E91-A7E2-4DE8-A6BE-162ED29A155C}"/>
    <dgm:cxn modelId="{9B051626-8AA1-4388-AB6A-AD287E29BADE}" type="presOf" srcId="{E661B2DB-3FDE-47AA-9C0D-442AB32893F0}" destId="{23D3F3C6-239F-4B54-B93E-C5DE6FE37A37}" srcOrd="0" destOrd="4" presId="urn:microsoft.com/office/officeart/2005/8/layout/default"/>
    <dgm:cxn modelId="{4DF62527-7DED-4812-9586-DC3A872438BC}" type="presOf" srcId="{EBC746BD-294E-4DC1-9FB6-C2CE8CCFC634}" destId="{6AB8179C-E83D-49E1-9D15-A57200D4DF02}" srcOrd="0" destOrd="3" presId="urn:microsoft.com/office/officeart/2005/8/layout/default"/>
    <dgm:cxn modelId="{5F38952C-D008-44FF-B039-A64583586E03}" type="presOf" srcId="{ADC7EA8E-8700-47CA-94AD-904282BAE452}" destId="{23D3F3C6-239F-4B54-B93E-C5DE6FE37A37}" srcOrd="0" destOrd="5" presId="urn:microsoft.com/office/officeart/2005/8/layout/default"/>
    <dgm:cxn modelId="{21324930-571E-47DC-87BC-4EE57AD30678}" srcId="{951D2A67-D1BD-4603-BD09-DDFD2C2040F0}" destId="{FDBC86F6-5C86-4AA9-8465-1E75CCF02442}" srcOrd="0" destOrd="0" parTransId="{AD3135FD-8FC0-455E-9AF2-C0B46904FEB7}" sibTransId="{F91B6285-149B-4971-B2BC-327B905D6C4F}"/>
    <dgm:cxn modelId="{AA036A34-BB19-439B-AD17-A8E8B861AA7C}" type="presOf" srcId="{B0A12CEC-EB37-4B0B-8B7A-FFE361CA8C3C}" destId="{23D3F3C6-239F-4B54-B93E-C5DE6FE37A37}" srcOrd="0" destOrd="2" presId="urn:microsoft.com/office/officeart/2005/8/layout/default"/>
    <dgm:cxn modelId="{8B419838-CABE-43DD-A6EB-4DC660D5F37B}" type="presOf" srcId="{798DFE32-2137-4293-B009-32EC80D20449}" destId="{6AB8179C-E83D-49E1-9D15-A57200D4DF02}" srcOrd="0" destOrd="1" presId="urn:microsoft.com/office/officeart/2005/8/layout/default"/>
    <dgm:cxn modelId="{31E50F3B-15E1-4EFF-AB55-4F2A1ACD81D1}" srcId="{951D2A67-D1BD-4603-BD09-DDFD2C2040F0}" destId="{74224706-63D4-4267-ABAB-4524A04D254C}" srcOrd="2" destOrd="0" parTransId="{67D2604E-8F60-4A82-AD4E-B07E4F801283}" sibTransId="{2EE3C824-259A-4CFC-A25D-286D6B98615F}"/>
    <dgm:cxn modelId="{DDCB5C5E-9B39-4D20-A119-D206BB19455D}" type="presOf" srcId="{7EAAFB2A-10C2-4EA4-AB56-5A27D13630F2}" destId="{6AB8179C-E83D-49E1-9D15-A57200D4DF02}" srcOrd="0" destOrd="5" presId="urn:microsoft.com/office/officeart/2005/8/layout/default"/>
    <dgm:cxn modelId="{04AC1E64-3C34-4D6B-9660-B178E1B4DF29}" type="presOf" srcId="{74224706-63D4-4267-ABAB-4524A04D254C}" destId="{23D3F3C6-239F-4B54-B93E-C5DE6FE37A37}" srcOrd="0" destOrd="3" presId="urn:microsoft.com/office/officeart/2005/8/layout/default"/>
    <dgm:cxn modelId="{6F42246C-C8F0-4CC0-86D3-CA4A70999320}" type="presOf" srcId="{B293AC0A-4771-4A5C-9DF0-493E3162BC55}" destId="{6AB8179C-E83D-49E1-9D15-A57200D4DF02}" srcOrd="0" destOrd="0" presId="urn:microsoft.com/office/officeart/2005/8/layout/default"/>
    <dgm:cxn modelId="{F648027C-426A-449D-83B5-824A45E381F4}" type="presOf" srcId="{09234CA9-69F3-4364-B96C-1011C4AD65FD}" destId="{52210B20-4361-4A97-98AD-7B3B079AFB92}" srcOrd="0" destOrd="0" presId="urn:microsoft.com/office/officeart/2005/8/layout/default"/>
    <dgm:cxn modelId="{72D30D7F-77D7-4579-B437-49B0EF0753BA}" type="presOf" srcId="{16931EDC-039D-482B-93E3-786216064C2F}" destId="{6AB8179C-E83D-49E1-9D15-A57200D4DF02}" srcOrd="0" destOrd="7" presId="urn:microsoft.com/office/officeart/2005/8/layout/default"/>
    <dgm:cxn modelId="{9AB2AC82-87A2-42A2-BCBF-08B3EA1AD724}" type="presOf" srcId="{0BCBF446-9F91-4ABD-BC93-2FE8E22B961F}" destId="{6AB8179C-E83D-49E1-9D15-A57200D4DF02}" srcOrd="0" destOrd="2" presId="urn:microsoft.com/office/officeart/2005/8/layout/default"/>
    <dgm:cxn modelId="{2BB97689-3796-4010-8201-BD896634CE0B}" type="presOf" srcId="{FDBC86F6-5C86-4AA9-8465-1E75CCF02442}" destId="{23D3F3C6-239F-4B54-B93E-C5DE6FE37A37}" srcOrd="0" destOrd="1" presId="urn:microsoft.com/office/officeart/2005/8/layout/default"/>
    <dgm:cxn modelId="{73FB05B1-BCA5-4B4F-B149-AB5907AC6EE7}" srcId="{951D2A67-D1BD-4603-BD09-DDFD2C2040F0}" destId="{ADC7EA8E-8700-47CA-94AD-904282BAE452}" srcOrd="4" destOrd="0" parTransId="{5EC1C53D-BB67-400B-9FE8-12915208E8AD}" sibTransId="{59295EA9-B81A-43A6-84DB-BB6A5C474203}"/>
    <dgm:cxn modelId="{D067CDBF-6A4A-4AAC-80C7-E6CE66A7CCB6}" srcId="{B293AC0A-4771-4A5C-9DF0-493E3162BC55}" destId="{7EAAFB2A-10C2-4EA4-AB56-5A27D13630F2}" srcOrd="4" destOrd="0" parTransId="{65CF836B-103E-4481-831C-FD6E049FB72E}" sibTransId="{ACC4F2CA-57DD-4658-8ACB-061F4FE93AB6}"/>
    <dgm:cxn modelId="{757A27C5-9C2C-4834-A6EB-E7D8614353D2}" type="presOf" srcId="{B0E8ACA5-5632-489F-BB63-C06FF6359469}" destId="{6AB8179C-E83D-49E1-9D15-A57200D4DF02}" srcOrd="0" destOrd="6" presId="urn:microsoft.com/office/officeart/2005/8/layout/default"/>
    <dgm:cxn modelId="{D59655CF-A98E-43FB-8147-83BC9EB6CE67}" srcId="{B293AC0A-4771-4A5C-9DF0-493E3162BC55}" destId="{B0E8ACA5-5632-489F-BB63-C06FF6359469}" srcOrd="5" destOrd="0" parTransId="{2B4FEAC5-058E-49FD-B0E0-1C50012D8D15}" sibTransId="{BB4B55A2-7669-4A3B-888E-8B71291BD21D}"/>
    <dgm:cxn modelId="{32EEBED9-DDEC-4D0F-B7BB-E83FFDCDEE88}" type="presOf" srcId="{ECD30DA9-7431-41DA-85C4-05E751A3946F}" destId="{6AB8179C-E83D-49E1-9D15-A57200D4DF02}" srcOrd="0" destOrd="4" presId="urn:microsoft.com/office/officeart/2005/8/layout/default"/>
    <dgm:cxn modelId="{4F8F29E5-3574-4849-AD13-8B03008CBD64}" srcId="{951D2A67-D1BD-4603-BD09-DDFD2C2040F0}" destId="{E661B2DB-3FDE-47AA-9C0D-442AB32893F0}" srcOrd="3" destOrd="0" parTransId="{B572A53B-D9CE-4105-A763-E6368651E6C8}" sibTransId="{AE850777-F679-4C73-BA62-05C14243FE0D}"/>
    <dgm:cxn modelId="{6E0B70E8-D7A7-497D-8F31-4211812F2EC5}" srcId="{B293AC0A-4771-4A5C-9DF0-493E3162BC55}" destId="{798DFE32-2137-4293-B009-32EC80D20449}" srcOrd="0" destOrd="0" parTransId="{37AA94A8-76F2-4E68-B7AB-BD61DFD9CE19}" sibTransId="{D2BB6A5C-42B8-48A0-8BD3-501E7306183C}"/>
    <dgm:cxn modelId="{4B47F2ED-D759-4711-A507-1E2464A3511B}" srcId="{B293AC0A-4771-4A5C-9DF0-493E3162BC55}" destId="{ECD30DA9-7431-41DA-85C4-05E751A3946F}" srcOrd="3" destOrd="0" parTransId="{D5F8329A-6B53-4F87-BBE6-5FBE7D4472D4}" sibTransId="{91C60752-D9D1-4504-8B41-C369D16FC94D}"/>
    <dgm:cxn modelId="{802C40FC-6B8F-4F81-8EC0-0CB1A94A4E05}" srcId="{951D2A67-D1BD-4603-BD09-DDFD2C2040F0}" destId="{6266EA89-B569-4FD9-A3A0-A35A4E72FD89}" srcOrd="5" destOrd="0" parTransId="{A0E5CC0A-C873-4FF7-A668-6B784456DF8A}" sibTransId="{16BC44FD-5F7A-4A09-8DF9-EFF3C6AF9D9E}"/>
    <dgm:cxn modelId="{F8D2070B-C9CF-47A3-871A-7F62F33BBFDE}" type="presParOf" srcId="{52210B20-4361-4A97-98AD-7B3B079AFB92}" destId="{6AB8179C-E83D-49E1-9D15-A57200D4DF02}" srcOrd="0" destOrd="0" presId="urn:microsoft.com/office/officeart/2005/8/layout/default"/>
    <dgm:cxn modelId="{E5976D5F-87F9-467D-A8A0-47945AED249F}" type="presParOf" srcId="{52210B20-4361-4A97-98AD-7B3B079AFB92}" destId="{D8E5C91F-8D31-40E4-AB82-787BA40961FC}" srcOrd="1" destOrd="0" presId="urn:microsoft.com/office/officeart/2005/8/layout/default"/>
    <dgm:cxn modelId="{78BEA27E-E07B-4FF9-8C3F-9261038AF8E7}" type="presParOf" srcId="{52210B20-4361-4A97-98AD-7B3B079AFB92}" destId="{23D3F3C6-239F-4B54-B93E-C5DE6FE37A3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55E61-0F37-452C-98D4-44C9B69FE10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950E15-97A1-48FB-9026-36372132323F}">
      <dgm:prSet/>
      <dgm:spPr/>
      <dgm:t>
        <a:bodyPr/>
        <a:lstStyle/>
        <a:p>
          <a:r>
            <a:rPr lang="en-IN" b="1" u="sng" dirty="0"/>
            <a:t>Admin Webpage:</a:t>
          </a:r>
          <a:endParaRPr lang="en-US" dirty="0"/>
        </a:p>
      </dgm:t>
    </dgm:pt>
    <dgm:pt modelId="{12F4770B-3945-439C-B583-EBDB84AB8DA9}" type="parTrans" cxnId="{354BC807-8DD3-46A6-9A1A-846B49102C44}">
      <dgm:prSet/>
      <dgm:spPr/>
      <dgm:t>
        <a:bodyPr/>
        <a:lstStyle/>
        <a:p>
          <a:endParaRPr lang="en-US"/>
        </a:p>
      </dgm:t>
    </dgm:pt>
    <dgm:pt modelId="{2DF1905D-D97F-4088-85F0-C0A83D57D79D}" type="sibTrans" cxnId="{354BC807-8DD3-46A6-9A1A-846B49102C44}">
      <dgm:prSet/>
      <dgm:spPr/>
      <dgm:t>
        <a:bodyPr/>
        <a:lstStyle/>
        <a:p>
          <a:endParaRPr lang="en-US"/>
        </a:p>
      </dgm:t>
    </dgm:pt>
    <dgm:pt modelId="{96D9C427-1EEF-44E0-9574-D843D3A0AB76}">
      <dgm:prSet custT="1"/>
      <dgm:spPr/>
      <dgm:t>
        <a:bodyPr/>
        <a:lstStyle/>
        <a:p>
          <a:r>
            <a:rPr lang="en-IN" sz="2000" dirty="0"/>
            <a:t>Admin webpage is the brain of any webpage</a:t>
          </a:r>
          <a:endParaRPr lang="en-US" sz="2000" dirty="0"/>
        </a:p>
      </dgm:t>
    </dgm:pt>
    <dgm:pt modelId="{47D5FD26-9980-47D4-BDA4-BA6789193BB0}" type="parTrans" cxnId="{4EAF86C3-C5D9-41A8-B80D-067E4515F2BE}">
      <dgm:prSet/>
      <dgm:spPr/>
      <dgm:t>
        <a:bodyPr/>
        <a:lstStyle/>
        <a:p>
          <a:endParaRPr lang="en-US"/>
        </a:p>
      </dgm:t>
    </dgm:pt>
    <dgm:pt modelId="{E845C505-1F58-4CDA-BB6E-767023A34B46}" type="sibTrans" cxnId="{4EAF86C3-C5D9-41A8-B80D-067E4515F2BE}">
      <dgm:prSet/>
      <dgm:spPr/>
      <dgm:t>
        <a:bodyPr/>
        <a:lstStyle/>
        <a:p>
          <a:endParaRPr lang="en-US"/>
        </a:p>
      </dgm:t>
    </dgm:pt>
    <dgm:pt modelId="{5F308C32-8F53-46A4-9A28-B1F6782C2EDE}">
      <dgm:prSet custT="1"/>
      <dgm:spPr/>
      <dgm:t>
        <a:bodyPr/>
        <a:lstStyle/>
        <a:p>
          <a:r>
            <a:rPr lang="en-IN" sz="2000" dirty="0"/>
            <a:t>Since, we can access the customer website and make any changes there</a:t>
          </a:r>
          <a:endParaRPr lang="en-US" sz="2000" dirty="0"/>
        </a:p>
      </dgm:t>
    </dgm:pt>
    <dgm:pt modelId="{294BB06E-01F3-4D22-BE18-910945F075F6}" type="parTrans" cxnId="{562CE5F1-7785-4858-B83B-955E995DBB9A}">
      <dgm:prSet/>
      <dgm:spPr/>
      <dgm:t>
        <a:bodyPr/>
        <a:lstStyle/>
        <a:p>
          <a:endParaRPr lang="en-US"/>
        </a:p>
      </dgm:t>
    </dgm:pt>
    <dgm:pt modelId="{B0C31857-5535-4692-9ABB-B22DB9B50827}" type="sibTrans" cxnId="{562CE5F1-7785-4858-B83B-955E995DBB9A}">
      <dgm:prSet/>
      <dgm:spPr/>
      <dgm:t>
        <a:bodyPr/>
        <a:lstStyle/>
        <a:p>
          <a:endParaRPr lang="en-US"/>
        </a:p>
      </dgm:t>
    </dgm:pt>
    <dgm:pt modelId="{EFEB9C05-2CDC-4CB7-B8AF-430363E2A961}">
      <dgm:prSet custT="1"/>
      <dgm:spPr/>
      <dgm:t>
        <a:bodyPr/>
        <a:lstStyle/>
        <a:p>
          <a:r>
            <a:rPr lang="en-IN" sz="2000" dirty="0"/>
            <a:t>And security for admin webpage is also very important</a:t>
          </a:r>
          <a:endParaRPr lang="en-US" sz="2000" dirty="0"/>
        </a:p>
      </dgm:t>
    </dgm:pt>
    <dgm:pt modelId="{65256D5E-708D-4637-BE81-834AD6B3E747}" type="parTrans" cxnId="{DEBB0EC0-015F-4985-9452-747BC1F9B954}">
      <dgm:prSet/>
      <dgm:spPr/>
      <dgm:t>
        <a:bodyPr/>
        <a:lstStyle/>
        <a:p>
          <a:endParaRPr lang="en-US"/>
        </a:p>
      </dgm:t>
    </dgm:pt>
    <dgm:pt modelId="{D9771CDC-1922-4DC0-BB05-AF866B77A5EB}" type="sibTrans" cxnId="{DEBB0EC0-015F-4985-9452-747BC1F9B954}">
      <dgm:prSet/>
      <dgm:spPr/>
      <dgm:t>
        <a:bodyPr/>
        <a:lstStyle/>
        <a:p>
          <a:endParaRPr lang="en-US"/>
        </a:p>
      </dgm:t>
    </dgm:pt>
    <dgm:pt modelId="{36F33E8C-0629-4619-96FE-21D8BA6BC922}" type="pres">
      <dgm:prSet presAssocID="{6AD55E61-0F37-452C-98D4-44C9B69FE101}" presName="vert0" presStyleCnt="0">
        <dgm:presLayoutVars>
          <dgm:dir/>
          <dgm:animOne val="branch"/>
          <dgm:animLvl val="lvl"/>
        </dgm:presLayoutVars>
      </dgm:prSet>
      <dgm:spPr/>
    </dgm:pt>
    <dgm:pt modelId="{F1395587-A74D-40F3-8743-657ACF6EF268}" type="pres">
      <dgm:prSet presAssocID="{C7950E15-97A1-48FB-9026-36372132323F}" presName="thickLine" presStyleLbl="alignNode1" presStyleIdx="0" presStyleCnt="1"/>
      <dgm:spPr/>
    </dgm:pt>
    <dgm:pt modelId="{6E27AF3C-9F9C-4CAE-8067-C9AE75180D34}" type="pres">
      <dgm:prSet presAssocID="{C7950E15-97A1-48FB-9026-36372132323F}" presName="horz1" presStyleCnt="0"/>
      <dgm:spPr/>
    </dgm:pt>
    <dgm:pt modelId="{0B3C2749-1D55-4C57-B93E-5258682A7A8C}" type="pres">
      <dgm:prSet presAssocID="{C7950E15-97A1-48FB-9026-36372132323F}" presName="tx1" presStyleLbl="revTx" presStyleIdx="0" presStyleCnt="4" custScaleX="127632"/>
      <dgm:spPr/>
    </dgm:pt>
    <dgm:pt modelId="{3A62AE27-91FE-46B0-8CBD-94B3BAA5D82A}" type="pres">
      <dgm:prSet presAssocID="{C7950E15-97A1-48FB-9026-36372132323F}" presName="vert1" presStyleCnt="0"/>
      <dgm:spPr/>
    </dgm:pt>
    <dgm:pt modelId="{6E76C781-13DF-4020-B170-A06C786CE951}" type="pres">
      <dgm:prSet presAssocID="{96D9C427-1EEF-44E0-9574-D843D3A0AB76}" presName="vertSpace2a" presStyleCnt="0"/>
      <dgm:spPr/>
    </dgm:pt>
    <dgm:pt modelId="{B4A8E85F-2F31-4D56-8167-4550605549B7}" type="pres">
      <dgm:prSet presAssocID="{96D9C427-1EEF-44E0-9574-D843D3A0AB76}" presName="horz2" presStyleCnt="0"/>
      <dgm:spPr/>
    </dgm:pt>
    <dgm:pt modelId="{3F1DA33E-1564-4925-B721-CAFA71A65D50}" type="pres">
      <dgm:prSet presAssocID="{96D9C427-1EEF-44E0-9574-D843D3A0AB76}" presName="horzSpace2" presStyleCnt="0"/>
      <dgm:spPr/>
    </dgm:pt>
    <dgm:pt modelId="{2199143E-DB41-4F0F-8C35-4C7896EE99A4}" type="pres">
      <dgm:prSet presAssocID="{96D9C427-1EEF-44E0-9574-D843D3A0AB76}" presName="tx2" presStyleLbl="revTx" presStyleIdx="1" presStyleCnt="4"/>
      <dgm:spPr/>
    </dgm:pt>
    <dgm:pt modelId="{5BEF70AB-EAC1-46DA-9DFF-7B0C6D48D4C0}" type="pres">
      <dgm:prSet presAssocID="{96D9C427-1EEF-44E0-9574-D843D3A0AB76}" presName="vert2" presStyleCnt="0"/>
      <dgm:spPr/>
    </dgm:pt>
    <dgm:pt modelId="{677E28CF-B343-4720-85C3-376F975062D7}" type="pres">
      <dgm:prSet presAssocID="{96D9C427-1EEF-44E0-9574-D843D3A0AB76}" presName="thinLine2b" presStyleLbl="callout" presStyleIdx="0" presStyleCnt="3"/>
      <dgm:spPr/>
    </dgm:pt>
    <dgm:pt modelId="{EDC7C9D7-76E5-4D01-8F1C-4AEC74D28AB5}" type="pres">
      <dgm:prSet presAssocID="{96D9C427-1EEF-44E0-9574-D843D3A0AB76}" presName="vertSpace2b" presStyleCnt="0"/>
      <dgm:spPr/>
    </dgm:pt>
    <dgm:pt modelId="{0EEC1D5A-6D44-45A4-9008-70CE676B4F69}" type="pres">
      <dgm:prSet presAssocID="{5F308C32-8F53-46A4-9A28-B1F6782C2EDE}" presName="horz2" presStyleCnt="0"/>
      <dgm:spPr/>
    </dgm:pt>
    <dgm:pt modelId="{C153F84E-55CC-4B98-B560-ECC0F4070D2F}" type="pres">
      <dgm:prSet presAssocID="{5F308C32-8F53-46A4-9A28-B1F6782C2EDE}" presName="horzSpace2" presStyleCnt="0"/>
      <dgm:spPr/>
    </dgm:pt>
    <dgm:pt modelId="{58001A81-08C2-4FD1-B18A-27779DEDB490}" type="pres">
      <dgm:prSet presAssocID="{5F308C32-8F53-46A4-9A28-B1F6782C2EDE}" presName="tx2" presStyleLbl="revTx" presStyleIdx="2" presStyleCnt="4"/>
      <dgm:spPr/>
    </dgm:pt>
    <dgm:pt modelId="{B9093199-FA85-481A-8A14-44F469A44284}" type="pres">
      <dgm:prSet presAssocID="{5F308C32-8F53-46A4-9A28-B1F6782C2EDE}" presName="vert2" presStyleCnt="0"/>
      <dgm:spPr/>
    </dgm:pt>
    <dgm:pt modelId="{B75D9A5A-921E-45C5-9D27-F05A3C6B53A4}" type="pres">
      <dgm:prSet presAssocID="{5F308C32-8F53-46A4-9A28-B1F6782C2EDE}" presName="thinLine2b" presStyleLbl="callout" presStyleIdx="1" presStyleCnt="3"/>
      <dgm:spPr/>
    </dgm:pt>
    <dgm:pt modelId="{774968AC-B71C-4B81-AAE0-A9B8C3443D6A}" type="pres">
      <dgm:prSet presAssocID="{5F308C32-8F53-46A4-9A28-B1F6782C2EDE}" presName="vertSpace2b" presStyleCnt="0"/>
      <dgm:spPr/>
    </dgm:pt>
    <dgm:pt modelId="{2F7A593E-E9E5-4B39-9E05-C5CE730A2AB2}" type="pres">
      <dgm:prSet presAssocID="{EFEB9C05-2CDC-4CB7-B8AF-430363E2A961}" presName="horz2" presStyleCnt="0"/>
      <dgm:spPr/>
    </dgm:pt>
    <dgm:pt modelId="{EACB7334-F904-4EF9-9EE5-41AD04390F38}" type="pres">
      <dgm:prSet presAssocID="{EFEB9C05-2CDC-4CB7-B8AF-430363E2A961}" presName="horzSpace2" presStyleCnt="0"/>
      <dgm:spPr/>
    </dgm:pt>
    <dgm:pt modelId="{D781424B-FBB2-47EB-913C-C15D2D57E174}" type="pres">
      <dgm:prSet presAssocID="{EFEB9C05-2CDC-4CB7-B8AF-430363E2A961}" presName="tx2" presStyleLbl="revTx" presStyleIdx="3" presStyleCnt="4"/>
      <dgm:spPr/>
    </dgm:pt>
    <dgm:pt modelId="{4FD42133-7738-4E27-96FA-3D2EB2C0DBCA}" type="pres">
      <dgm:prSet presAssocID="{EFEB9C05-2CDC-4CB7-B8AF-430363E2A961}" presName="vert2" presStyleCnt="0"/>
      <dgm:spPr/>
    </dgm:pt>
    <dgm:pt modelId="{6AF4D7A8-EE6C-4F2A-BA3A-1B9A7B347B4B}" type="pres">
      <dgm:prSet presAssocID="{EFEB9C05-2CDC-4CB7-B8AF-430363E2A961}" presName="thinLine2b" presStyleLbl="callout" presStyleIdx="2" presStyleCnt="3"/>
      <dgm:spPr/>
    </dgm:pt>
    <dgm:pt modelId="{B1C8C2EA-8F53-4695-910C-16950C100F45}" type="pres">
      <dgm:prSet presAssocID="{EFEB9C05-2CDC-4CB7-B8AF-430363E2A961}" presName="vertSpace2b" presStyleCnt="0"/>
      <dgm:spPr/>
    </dgm:pt>
  </dgm:ptLst>
  <dgm:cxnLst>
    <dgm:cxn modelId="{354BC807-8DD3-46A6-9A1A-846B49102C44}" srcId="{6AD55E61-0F37-452C-98D4-44C9B69FE101}" destId="{C7950E15-97A1-48FB-9026-36372132323F}" srcOrd="0" destOrd="0" parTransId="{12F4770B-3945-439C-B583-EBDB84AB8DA9}" sibTransId="{2DF1905D-D97F-4088-85F0-C0A83D57D79D}"/>
    <dgm:cxn modelId="{A0FDFC2A-AAD3-4DCA-837D-5CBA7E4E465D}" type="presOf" srcId="{5F308C32-8F53-46A4-9A28-B1F6782C2EDE}" destId="{58001A81-08C2-4FD1-B18A-27779DEDB490}" srcOrd="0" destOrd="0" presId="urn:microsoft.com/office/officeart/2008/layout/LinedList"/>
    <dgm:cxn modelId="{B948056B-B54A-45A5-B024-2F85B688434C}" type="presOf" srcId="{96D9C427-1EEF-44E0-9574-D843D3A0AB76}" destId="{2199143E-DB41-4F0F-8C35-4C7896EE99A4}" srcOrd="0" destOrd="0" presId="urn:microsoft.com/office/officeart/2008/layout/LinedList"/>
    <dgm:cxn modelId="{DEBB0EC0-015F-4985-9452-747BC1F9B954}" srcId="{C7950E15-97A1-48FB-9026-36372132323F}" destId="{EFEB9C05-2CDC-4CB7-B8AF-430363E2A961}" srcOrd="2" destOrd="0" parTransId="{65256D5E-708D-4637-BE81-834AD6B3E747}" sibTransId="{D9771CDC-1922-4DC0-BB05-AF866B77A5EB}"/>
    <dgm:cxn modelId="{4EAF86C3-C5D9-41A8-B80D-067E4515F2BE}" srcId="{C7950E15-97A1-48FB-9026-36372132323F}" destId="{96D9C427-1EEF-44E0-9574-D843D3A0AB76}" srcOrd="0" destOrd="0" parTransId="{47D5FD26-9980-47D4-BDA4-BA6789193BB0}" sibTransId="{E845C505-1F58-4CDA-BB6E-767023A34B46}"/>
    <dgm:cxn modelId="{5A7E7CDA-D7EC-45DB-8937-B857D642CC90}" type="presOf" srcId="{C7950E15-97A1-48FB-9026-36372132323F}" destId="{0B3C2749-1D55-4C57-B93E-5258682A7A8C}" srcOrd="0" destOrd="0" presId="urn:microsoft.com/office/officeart/2008/layout/LinedList"/>
    <dgm:cxn modelId="{562CE5F1-7785-4858-B83B-955E995DBB9A}" srcId="{C7950E15-97A1-48FB-9026-36372132323F}" destId="{5F308C32-8F53-46A4-9A28-B1F6782C2EDE}" srcOrd="1" destOrd="0" parTransId="{294BB06E-01F3-4D22-BE18-910945F075F6}" sibTransId="{B0C31857-5535-4692-9ABB-B22DB9B50827}"/>
    <dgm:cxn modelId="{C1E0BDF8-E1EE-4B56-92EA-C4DD9D763584}" type="presOf" srcId="{6AD55E61-0F37-452C-98D4-44C9B69FE101}" destId="{36F33E8C-0629-4619-96FE-21D8BA6BC922}" srcOrd="0" destOrd="0" presId="urn:microsoft.com/office/officeart/2008/layout/LinedList"/>
    <dgm:cxn modelId="{161A0DFD-3E12-4401-A9BA-190C79437F50}" type="presOf" srcId="{EFEB9C05-2CDC-4CB7-B8AF-430363E2A961}" destId="{D781424B-FBB2-47EB-913C-C15D2D57E174}" srcOrd="0" destOrd="0" presId="urn:microsoft.com/office/officeart/2008/layout/LinedList"/>
    <dgm:cxn modelId="{BBE39CE0-3E86-42F8-A9A8-EB73B7BA7D9E}" type="presParOf" srcId="{36F33E8C-0629-4619-96FE-21D8BA6BC922}" destId="{F1395587-A74D-40F3-8743-657ACF6EF268}" srcOrd="0" destOrd="0" presId="urn:microsoft.com/office/officeart/2008/layout/LinedList"/>
    <dgm:cxn modelId="{37E78914-8159-43AF-A1BA-21CCE8742D40}" type="presParOf" srcId="{36F33E8C-0629-4619-96FE-21D8BA6BC922}" destId="{6E27AF3C-9F9C-4CAE-8067-C9AE75180D34}" srcOrd="1" destOrd="0" presId="urn:microsoft.com/office/officeart/2008/layout/LinedList"/>
    <dgm:cxn modelId="{19AC2501-19F1-4428-9182-F3ECD93101F9}" type="presParOf" srcId="{6E27AF3C-9F9C-4CAE-8067-C9AE75180D34}" destId="{0B3C2749-1D55-4C57-B93E-5258682A7A8C}" srcOrd="0" destOrd="0" presId="urn:microsoft.com/office/officeart/2008/layout/LinedList"/>
    <dgm:cxn modelId="{75F05590-A691-479E-BB83-3BD89C8F1DE5}" type="presParOf" srcId="{6E27AF3C-9F9C-4CAE-8067-C9AE75180D34}" destId="{3A62AE27-91FE-46B0-8CBD-94B3BAA5D82A}" srcOrd="1" destOrd="0" presId="urn:microsoft.com/office/officeart/2008/layout/LinedList"/>
    <dgm:cxn modelId="{557239AD-4EE1-4400-9DA6-C9B2A4B7B588}" type="presParOf" srcId="{3A62AE27-91FE-46B0-8CBD-94B3BAA5D82A}" destId="{6E76C781-13DF-4020-B170-A06C786CE951}" srcOrd="0" destOrd="0" presId="urn:microsoft.com/office/officeart/2008/layout/LinedList"/>
    <dgm:cxn modelId="{9C261CE7-CF29-4BDB-A6B6-0A373F2FAE03}" type="presParOf" srcId="{3A62AE27-91FE-46B0-8CBD-94B3BAA5D82A}" destId="{B4A8E85F-2F31-4D56-8167-4550605549B7}" srcOrd="1" destOrd="0" presId="urn:microsoft.com/office/officeart/2008/layout/LinedList"/>
    <dgm:cxn modelId="{97BEE8B4-29AF-4977-9692-937FBFC2B60B}" type="presParOf" srcId="{B4A8E85F-2F31-4D56-8167-4550605549B7}" destId="{3F1DA33E-1564-4925-B721-CAFA71A65D50}" srcOrd="0" destOrd="0" presId="urn:microsoft.com/office/officeart/2008/layout/LinedList"/>
    <dgm:cxn modelId="{5B81DF89-80C9-41A2-B838-C35F08CDCC92}" type="presParOf" srcId="{B4A8E85F-2F31-4D56-8167-4550605549B7}" destId="{2199143E-DB41-4F0F-8C35-4C7896EE99A4}" srcOrd="1" destOrd="0" presId="urn:microsoft.com/office/officeart/2008/layout/LinedList"/>
    <dgm:cxn modelId="{BB4ACE4A-9FC6-4C4B-8AF9-3E62ADD241D1}" type="presParOf" srcId="{B4A8E85F-2F31-4D56-8167-4550605549B7}" destId="{5BEF70AB-EAC1-46DA-9DFF-7B0C6D48D4C0}" srcOrd="2" destOrd="0" presId="urn:microsoft.com/office/officeart/2008/layout/LinedList"/>
    <dgm:cxn modelId="{8D269E15-5712-4DA4-AB42-852D778654BA}" type="presParOf" srcId="{3A62AE27-91FE-46B0-8CBD-94B3BAA5D82A}" destId="{677E28CF-B343-4720-85C3-376F975062D7}" srcOrd="2" destOrd="0" presId="urn:microsoft.com/office/officeart/2008/layout/LinedList"/>
    <dgm:cxn modelId="{BA756848-27C6-4514-A84C-DB90DDB62BCD}" type="presParOf" srcId="{3A62AE27-91FE-46B0-8CBD-94B3BAA5D82A}" destId="{EDC7C9D7-76E5-4D01-8F1C-4AEC74D28AB5}" srcOrd="3" destOrd="0" presId="urn:microsoft.com/office/officeart/2008/layout/LinedList"/>
    <dgm:cxn modelId="{3AF48EB0-536B-4A17-B4F0-61CCDCA31CAA}" type="presParOf" srcId="{3A62AE27-91FE-46B0-8CBD-94B3BAA5D82A}" destId="{0EEC1D5A-6D44-45A4-9008-70CE676B4F69}" srcOrd="4" destOrd="0" presId="urn:microsoft.com/office/officeart/2008/layout/LinedList"/>
    <dgm:cxn modelId="{784899C1-850F-4B9D-954A-9C1244861E6F}" type="presParOf" srcId="{0EEC1D5A-6D44-45A4-9008-70CE676B4F69}" destId="{C153F84E-55CC-4B98-B560-ECC0F4070D2F}" srcOrd="0" destOrd="0" presId="urn:microsoft.com/office/officeart/2008/layout/LinedList"/>
    <dgm:cxn modelId="{88C93395-B3C4-4CC9-BA6B-ED0B96FF9A99}" type="presParOf" srcId="{0EEC1D5A-6D44-45A4-9008-70CE676B4F69}" destId="{58001A81-08C2-4FD1-B18A-27779DEDB490}" srcOrd="1" destOrd="0" presId="urn:microsoft.com/office/officeart/2008/layout/LinedList"/>
    <dgm:cxn modelId="{EF12E1C4-B1EC-4BB8-BA2C-253713EB9FE3}" type="presParOf" srcId="{0EEC1D5A-6D44-45A4-9008-70CE676B4F69}" destId="{B9093199-FA85-481A-8A14-44F469A44284}" srcOrd="2" destOrd="0" presId="urn:microsoft.com/office/officeart/2008/layout/LinedList"/>
    <dgm:cxn modelId="{4B2946D9-19A9-4D76-86CA-E70C32F72BE2}" type="presParOf" srcId="{3A62AE27-91FE-46B0-8CBD-94B3BAA5D82A}" destId="{B75D9A5A-921E-45C5-9D27-F05A3C6B53A4}" srcOrd="5" destOrd="0" presId="urn:microsoft.com/office/officeart/2008/layout/LinedList"/>
    <dgm:cxn modelId="{D0FD1A9E-EBE3-40CF-A7A1-7A9B1586BD53}" type="presParOf" srcId="{3A62AE27-91FE-46B0-8CBD-94B3BAA5D82A}" destId="{774968AC-B71C-4B81-AAE0-A9B8C3443D6A}" srcOrd="6" destOrd="0" presId="urn:microsoft.com/office/officeart/2008/layout/LinedList"/>
    <dgm:cxn modelId="{12BC36E3-A802-4B8B-B5F2-13E5A134B014}" type="presParOf" srcId="{3A62AE27-91FE-46B0-8CBD-94B3BAA5D82A}" destId="{2F7A593E-E9E5-4B39-9E05-C5CE730A2AB2}" srcOrd="7" destOrd="0" presId="urn:microsoft.com/office/officeart/2008/layout/LinedList"/>
    <dgm:cxn modelId="{D6CAB3D0-C80E-44B5-919F-E74520F9FE9C}" type="presParOf" srcId="{2F7A593E-E9E5-4B39-9E05-C5CE730A2AB2}" destId="{EACB7334-F904-4EF9-9EE5-41AD04390F38}" srcOrd="0" destOrd="0" presId="urn:microsoft.com/office/officeart/2008/layout/LinedList"/>
    <dgm:cxn modelId="{BC04F963-2120-4CB5-A17D-947A113B8A91}" type="presParOf" srcId="{2F7A593E-E9E5-4B39-9E05-C5CE730A2AB2}" destId="{D781424B-FBB2-47EB-913C-C15D2D57E174}" srcOrd="1" destOrd="0" presId="urn:microsoft.com/office/officeart/2008/layout/LinedList"/>
    <dgm:cxn modelId="{1FDB3E43-1A3E-41B3-85A1-000B29254803}" type="presParOf" srcId="{2F7A593E-E9E5-4B39-9E05-C5CE730A2AB2}" destId="{4FD42133-7738-4E27-96FA-3D2EB2C0DBCA}" srcOrd="2" destOrd="0" presId="urn:microsoft.com/office/officeart/2008/layout/LinedList"/>
    <dgm:cxn modelId="{13A9BFA1-EC60-41D3-96CE-94AF8D690B14}" type="presParOf" srcId="{3A62AE27-91FE-46B0-8CBD-94B3BAA5D82A}" destId="{6AF4D7A8-EE6C-4F2A-BA3A-1B9A7B347B4B}" srcOrd="8" destOrd="0" presId="urn:microsoft.com/office/officeart/2008/layout/LinedList"/>
    <dgm:cxn modelId="{A9E09712-0313-4BF5-94A3-F0CE391C0FC1}" type="presParOf" srcId="{3A62AE27-91FE-46B0-8CBD-94B3BAA5D82A}" destId="{B1C8C2EA-8F53-4695-910C-16950C100F4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8179C-E83D-49E1-9D15-A57200D4DF02}">
      <dsp:nvSpPr>
        <dsp:cNvPr id="0" name=""/>
        <dsp:cNvSpPr/>
      </dsp:nvSpPr>
      <dsp:spPr>
        <a:xfrm>
          <a:off x="1567934" y="1459"/>
          <a:ext cx="2866241" cy="171974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Customer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Login/Signup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Admin - admin, admin@123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My account, My Orders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Information, Service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Home page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Navigation bar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Shop</a:t>
          </a:r>
          <a:endParaRPr lang="en-US" sz="1100" kern="1200" dirty="0"/>
        </a:p>
      </dsp:txBody>
      <dsp:txXfrm>
        <a:off x="1567934" y="1459"/>
        <a:ext cx="2866241" cy="1719745"/>
      </dsp:txXfrm>
    </dsp:sp>
    <dsp:sp modelId="{23D3F3C6-239F-4B54-B93E-C5DE6FE37A37}">
      <dsp:nvSpPr>
        <dsp:cNvPr id="0" name=""/>
        <dsp:cNvSpPr/>
      </dsp:nvSpPr>
      <dsp:spPr>
        <a:xfrm>
          <a:off x="1567934" y="2007829"/>
          <a:ext cx="2866241" cy="171974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Admin</a:t>
          </a:r>
          <a:endParaRPr lang="en-US" sz="14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Dashboard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Catalog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Sales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Customer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marketing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IN" sz="1100" kern="1200" dirty="0"/>
            <a:t>Report</a:t>
          </a:r>
          <a:endParaRPr lang="en-US" sz="1100" kern="1200" dirty="0"/>
        </a:p>
      </dsp:txBody>
      <dsp:txXfrm>
        <a:off x="1567934" y="2007829"/>
        <a:ext cx="2866241" cy="1719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95587-A74D-40F3-8743-657ACF6EF268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C2749-1D55-4C57-B93E-5258682A7A8C}">
      <dsp:nvSpPr>
        <dsp:cNvPr id="0" name=""/>
        <dsp:cNvSpPr/>
      </dsp:nvSpPr>
      <dsp:spPr>
        <a:xfrm>
          <a:off x="0" y="0"/>
          <a:ext cx="1569995" cy="510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b="1" u="sng" kern="1200" dirty="0"/>
            <a:t>Admin Webpage:</a:t>
          </a:r>
          <a:endParaRPr lang="en-US" sz="2500" kern="1200" dirty="0"/>
        </a:p>
      </dsp:txBody>
      <dsp:txXfrm>
        <a:off x="0" y="0"/>
        <a:ext cx="1569995" cy="5105400"/>
      </dsp:txXfrm>
    </dsp:sp>
    <dsp:sp modelId="{2199143E-DB41-4F0F-8C35-4C7896EE99A4}">
      <dsp:nvSpPr>
        <dsp:cNvPr id="0" name=""/>
        <dsp:cNvSpPr/>
      </dsp:nvSpPr>
      <dsp:spPr>
        <a:xfrm>
          <a:off x="1662252" y="79771"/>
          <a:ext cx="4828124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Admin webpage is the brain of any webpage</a:t>
          </a:r>
          <a:endParaRPr lang="en-US" sz="2000" kern="1200" dirty="0"/>
        </a:p>
      </dsp:txBody>
      <dsp:txXfrm>
        <a:off x="1662252" y="79771"/>
        <a:ext cx="4828124" cy="1595437"/>
      </dsp:txXfrm>
    </dsp:sp>
    <dsp:sp modelId="{677E28CF-B343-4720-85C3-376F975062D7}">
      <dsp:nvSpPr>
        <dsp:cNvPr id="0" name=""/>
        <dsp:cNvSpPr/>
      </dsp:nvSpPr>
      <dsp:spPr>
        <a:xfrm>
          <a:off x="1569995" y="1675209"/>
          <a:ext cx="49203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1A81-08C2-4FD1-B18A-27779DEDB490}">
      <dsp:nvSpPr>
        <dsp:cNvPr id="0" name=""/>
        <dsp:cNvSpPr/>
      </dsp:nvSpPr>
      <dsp:spPr>
        <a:xfrm>
          <a:off x="1662252" y="1754981"/>
          <a:ext cx="4828124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Since, we can access the customer website and make any changes there</a:t>
          </a:r>
          <a:endParaRPr lang="en-US" sz="2000" kern="1200" dirty="0"/>
        </a:p>
      </dsp:txBody>
      <dsp:txXfrm>
        <a:off x="1662252" y="1754981"/>
        <a:ext cx="4828124" cy="1595437"/>
      </dsp:txXfrm>
    </dsp:sp>
    <dsp:sp modelId="{B75D9A5A-921E-45C5-9D27-F05A3C6B53A4}">
      <dsp:nvSpPr>
        <dsp:cNvPr id="0" name=""/>
        <dsp:cNvSpPr/>
      </dsp:nvSpPr>
      <dsp:spPr>
        <a:xfrm>
          <a:off x="1569995" y="3350418"/>
          <a:ext cx="49203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1424B-FBB2-47EB-913C-C15D2D57E174}">
      <dsp:nvSpPr>
        <dsp:cNvPr id="0" name=""/>
        <dsp:cNvSpPr/>
      </dsp:nvSpPr>
      <dsp:spPr>
        <a:xfrm>
          <a:off x="1662252" y="3430190"/>
          <a:ext cx="4828124" cy="1595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And security for admin webpage is also very important</a:t>
          </a:r>
          <a:endParaRPr lang="en-US" sz="2000" kern="1200" dirty="0"/>
        </a:p>
      </dsp:txBody>
      <dsp:txXfrm>
        <a:off x="1662252" y="3430190"/>
        <a:ext cx="4828124" cy="1595437"/>
      </dsp:txXfrm>
    </dsp:sp>
    <dsp:sp modelId="{6AF4D7A8-EE6C-4F2A-BA3A-1B9A7B347B4B}">
      <dsp:nvSpPr>
        <dsp:cNvPr id="0" name=""/>
        <dsp:cNvSpPr/>
      </dsp:nvSpPr>
      <dsp:spPr>
        <a:xfrm>
          <a:off x="1569995" y="5025628"/>
          <a:ext cx="49203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8025C-ECD9-45D8-8D2E-CA9EFF5E58AD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FCB62-FD77-4A6E-B9FA-653D07F917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353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6F49-014C-4361-B67A-FBEDC873E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75090-333E-4971-B58F-342160292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0822-F774-4E1C-9AD4-C7704C5DC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1B09-36C0-4C51-B6CC-C1ECEB7F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5F0C0-6338-40E3-9E89-286245BB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448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F2F2-26E8-4380-9AE4-69F6F019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A17DE-75AA-441D-BF6C-F0AA256C8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D6AC0-A959-41FE-BD19-37ACCB57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FBFB0-8017-4E0B-B60E-13808D57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B9CD9-4E2E-4BD6-A3CA-8732B637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5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B3AA8-11D1-40C6-AEA3-28D12B711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779A7A-E532-4A46-9A19-2B0A4B3EF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5BA9-5553-4C4D-9C3F-2E54FA19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13129-39AE-4F5E-95D9-354C62CD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DBBD5-08EB-4ABF-9572-7EC02A21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29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974F-F8ED-4DD5-9CD9-7C6603CA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A18D9-2B90-4CCA-BE4B-F4EF6D46A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1DEF0-07CB-4DF4-B36F-D3EFA3AE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616A4-8D76-4F53-AD70-0D254DF7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03ED-B206-4CE7-8012-FD5103B9A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911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67775-9782-4798-8156-A2E654C8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EF952-81CC-4EA9-B1C6-54DC8BB95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63E78-38F9-486F-A3B8-4FCC2391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6C6F-74FC-46A2-97C2-5A8B3AC64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981E0-5723-4B64-912E-629862C0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87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17BD-B274-4AA0-896B-6AC480DA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F782-7FD9-4C98-9473-23FA5E3EF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AB05B-A4CA-42EB-B963-8B98268A8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11B90-5481-4F3B-98FF-2A04D3C1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FA964-8CA9-4E54-8D4C-8F5C380D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A497B-6FA7-437A-92C9-8999A532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45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A4AA-C160-449F-A784-07C87502F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A1AF-0253-4CD6-9E93-E15964499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0480D-641D-4020-B4CC-0541FBC71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4C705-2C52-45B8-8B2D-079F31C57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F37C-57A0-4C44-86A0-22B7B0D6B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099B33-67E7-4628-836D-F3C4324B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BA3B5-ABD4-49EB-973A-8CC4D43FD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43413-5FDA-4D95-9606-D0997BDE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58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3F10-5E78-431F-B4D7-11AD3AFB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5AAFB7-FBA7-425F-8A97-2911DFF44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313F9-E10F-4539-95C5-5C280FE09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1268-DDCA-40A2-A559-EDC9C47C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155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D4F7E-218F-447C-8064-518897476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9D1D0-1643-4FC0-983F-2F9A467D2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3226C-2A35-4B1F-97E8-84887AEA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85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AF58-5270-4927-A163-4E46B187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ECDA3-1983-4340-9CC0-8A508B328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E8B39-D513-4E7B-9443-6231D1C3B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EBE1D-049D-433B-B9BD-0F18EC23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ECFE6-D62D-4FAE-BCDE-BC7E81513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35A4D-0C0B-4986-A18B-969849DA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67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320C-683C-4A58-842A-CD9BBE24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AABB4-8911-4349-9116-AD5006FE4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941B82-3782-4FEE-96D3-291EE677A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AB52F-1D73-4B8B-9ADA-3EF3BFC33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38107-5F0F-4E32-8E84-C5F143A7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B94C1-B3BE-488D-B868-6988ACF9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783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7FD27-53E3-4E00-A270-C727CF9B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77ABE-8573-4C5D-9B90-2873E85F4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D28BC-8665-4B4B-8F6E-717F892F9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60BC3-2D9B-4D76-A947-B2651A17B100}" type="datetimeFigureOut">
              <a:rPr lang="en-IN" smtClean="0"/>
              <a:t>11-10-2021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61F68-F6A9-441E-9C4A-32D6EE702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53F7B-CE66-416A-862B-9C8091B9B3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D6415-9223-42E9-93A7-4589F9AADC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00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FC276ECA-06F8-4171-997F-7A5B2BEC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CD510CD0-9D2C-44DC-8FB2-9BF9CE50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BEB589-338E-42EE-BD8E-F597C5D67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0C058A-C12F-4DE1-86E3-D26D7EE94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B56B78-E3EE-4C77-9C08-EBBAC9BF1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FF4C97-B9F8-4D70-94F3-3120C0393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1AC3AD-AE6C-44FD-B5E7-002CE26C9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E046C4E-03D9-4E62-A5F5-4A26FB8C0DAD}"/>
              </a:ext>
            </a:extLst>
          </p:cNvPr>
          <p:cNvSpPr txBox="1">
            <a:spLocks/>
          </p:cNvSpPr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>
                <a:solidFill>
                  <a:srgbClr val="FFFFFF"/>
                </a:solidFill>
              </a:rPr>
              <a:t>Retail Website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BFD7F94-F5E0-45DB-ADC7-B1A7232C0D1B}"/>
              </a:ext>
            </a:extLst>
          </p:cNvPr>
          <p:cNvSpPr txBox="1">
            <a:spLocks/>
          </p:cNvSpPr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Presented By:</a:t>
            </a:r>
          </a:p>
          <a:p>
            <a:pPr marL="0" indent="0">
              <a:buNone/>
            </a:pPr>
            <a:r>
              <a:rPr lang="en-US" sz="2000" dirty="0"/>
              <a:t>P. Rahul </a:t>
            </a:r>
          </a:p>
          <a:p>
            <a:pPr marL="0" indent="0">
              <a:buNone/>
            </a:pPr>
            <a:r>
              <a:rPr lang="en-US" sz="2000" dirty="0"/>
              <a:t>N. Hariteja </a:t>
            </a:r>
          </a:p>
          <a:p>
            <a:pPr marL="0" indent="0">
              <a:buNone/>
            </a:pPr>
            <a:r>
              <a:rPr lang="en-US" sz="2000" dirty="0"/>
              <a:t>K. ManiSowmya </a:t>
            </a:r>
          </a:p>
          <a:p>
            <a:pPr marL="0" indent="0">
              <a:buNone/>
            </a:pPr>
            <a:r>
              <a:rPr lang="en-US" sz="2000" dirty="0"/>
              <a:t>D. Sreedhar Reddy </a:t>
            </a:r>
          </a:p>
          <a:p>
            <a:pPr marL="0" indent="0">
              <a:buNone/>
            </a:pPr>
            <a:r>
              <a:rPr lang="en-US" sz="2000" dirty="0"/>
              <a:t>S. Sai Kaushik </a:t>
            </a:r>
          </a:p>
          <a:p>
            <a:pPr marL="0" indent="0">
              <a:buNone/>
            </a:pPr>
            <a:r>
              <a:rPr lang="en-US" sz="2000" dirty="0"/>
              <a:t>S. Venkatesh </a:t>
            </a:r>
          </a:p>
          <a:p>
            <a:pPr marL="0" indent="0">
              <a:buNone/>
            </a:pPr>
            <a:r>
              <a:rPr lang="en-US" sz="2000" dirty="0"/>
              <a:t>V.S. Soundarya</a:t>
            </a:r>
          </a:p>
        </p:txBody>
      </p:sp>
    </p:spTree>
    <p:extLst>
      <p:ext uri="{BB962C8B-B14F-4D97-AF65-F5344CB8AC3E}">
        <p14:creationId xmlns:p14="http://schemas.microsoft.com/office/powerpoint/2010/main" val="3474096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A12E8D-A656-4A6A-90B6-563601C3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D499D-44D7-4D30-B3A9-5DB8C3B00EB3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Product Return Page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11BED65-1CBE-4457-9189-E6E380BE5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8804AD-CAE6-405E-AA97-10207016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17" y="2426818"/>
            <a:ext cx="2678416" cy="399763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57A3AD5-454E-402A-BB46-F86C22E7B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98A80DF-588B-439F-A917-34184FA7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959" y="2426818"/>
            <a:ext cx="3138144" cy="3997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B59B0-FB81-4582-8BC4-D2DB65ADE6F9}"/>
              </a:ext>
            </a:extLst>
          </p:cNvPr>
          <p:cNvSpPr txBox="1"/>
          <p:nvPr/>
        </p:nvSpPr>
        <p:spPr>
          <a:xfrm>
            <a:off x="325514" y="357326"/>
            <a:ext cx="11540971" cy="614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586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060552-F08B-4C9A-BE3B-CDECC6BB6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C312F6-C313-4F30-B381-48539E4B2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54647F-BE4E-46D2-8564-AF240F166C02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Checkout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Checkout Options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Billing Details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Delivery Details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Delivery Methods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Payment Method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Confirm Order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E7B00B-475A-474E-9865-0F880AA3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657225"/>
            <a:ext cx="6826570" cy="506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C8C649-EAED-4EAF-A3A2-1DDE3BD6F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54C636-043B-4361-81DD-8C69AF8AB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CA93C59-51F2-4C4A-BFDE-29E8BED9E6B4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Quick View Page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Product Image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Product Name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Quantity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Add to Cart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Wish-List Icon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A8835-323C-430A-A39B-242378AD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66" y="762001"/>
            <a:ext cx="6596652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5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9E1864-07D2-42C6-A8E4-97D1A2EF0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05FFE5-5162-4959-9178-EB214F210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DF134EC-4B3C-40A6-B714-1711153B6E6F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Site Map Page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Electronic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Television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My Account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9981B-1EDC-446C-B07D-55FA1730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66" y="712354"/>
            <a:ext cx="6596652" cy="50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0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E603F3-E54A-494D-8B93-AF113BAB83EB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Jira: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DC494B3-D1C5-4E9E-9EA0-AB6578E88366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Jira is a proprietary issue tracking product developed by Atlassian that allows bug tracking and agile project management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We used Jira to track and update our progress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Using Jira helped us in </a:t>
            </a:r>
            <a:r>
              <a:rPr lang="en-US" sz="2000" dirty="0" err="1">
                <a:solidFill>
                  <a:schemeClr val="bg1"/>
                </a:solidFill>
              </a:rPr>
              <a:t>organising</a:t>
            </a:r>
            <a:r>
              <a:rPr lang="en-US" sz="2000" dirty="0">
                <a:solidFill>
                  <a:schemeClr val="bg1"/>
                </a:solidFill>
              </a:rPr>
              <a:t> our work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90AC0F6-BB32-4267-A00B-ED1EAD8F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495967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42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957CED88-1A3D-48B3-B5BB-5A9A08260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6587481"/>
              </p:ext>
            </p:extLst>
          </p:nvPr>
        </p:nvGraphicFramePr>
        <p:xfrm>
          <a:off x="2215128" y="84128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597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31DC87-22EC-4E10-BA9E-136BB5823110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 Admin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D725AA-E4CB-4DE6-AB0F-30CECC8C7BBD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Here we can see the interface for admin login page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Admin needs to enter username and password to login in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Here admin can change the password too.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21552F7-54DC-4C8B-8095-89D36D31F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495967"/>
            <a:ext cx="6596652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4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DFCFB-59AB-4635-AF83-1CB8AB346879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Dashboard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15F3A78-D728-4163-B903-2A7283C8ED84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Here in dashboard admin can find everything 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Like total orders, sales customers </a:t>
            </a:r>
            <a:r>
              <a:rPr lang="en-US" sz="2000" dirty="0" err="1">
                <a:solidFill>
                  <a:schemeClr val="bg1"/>
                </a:solidFill>
              </a:rPr>
              <a:t>etc</a:t>
            </a:r>
            <a:r>
              <a:rPr lang="en-US" sz="2000" dirty="0">
                <a:solidFill>
                  <a:schemeClr val="bg1"/>
                </a:solidFill>
              </a:rPr>
              <a:t>…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It is handy instead of going into every section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5941681-7C75-48A8-957C-3682CCC58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495967"/>
            <a:ext cx="6596652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7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C827D-3075-4822-BCBE-0CB40A1CC31C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Catalog</a:t>
            </a:r>
          </a:p>
        </p:txBody>
      </p: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8A3CF4-7D06-4E2D-BF93-648D15E73CD9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There are 10 categories under catalog alone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 catalog we’ll mainly focus on how to add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Categories, products, recuring profiles, filters, attributes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Options, Manufacturers, Downloads, Reviews and Information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D4D650D-BDD8-40C8-9615-AACE4945E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495967"/>
            <a:ext cx="6596652" cy="37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7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C999B-ED43-449B-B798-A0A97450B2FD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Sales</a:t>
            </a: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86B9FD-C2E4-4F0D-9111-66E19BA82854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Sales, since our website is an e-commerce, so sales plays a crucial role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So here in sales we mainly focus here on 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Orders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Recuring Profiles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Returns</a:t>
            </a:r>
          </a:p>
          <a:p>
            <a:pPr marL="85725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Gift Profiles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ABD14-27A2-49DE-89D4-3F1C8D23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495967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9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3EF3F-A5CA-48C5-998B-EFC4291A25C2}"/>
              </a:ext>
            </a:extLst>
          </p:cNvPr>
          <p:cNvSpPr txBox="1"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latin typeface="+mj-lt"/>
                <a:ea typeface="+mj-ea"/>
                <a:cs typeface="+mj-cs"/>
              </a:rPr>
              <a:t>MODULES: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4BE4C-7603-4AF0-8563-79FB683AC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7" r="29349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A12A5776-9F95-480F-AA79-C1AEB3BB63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7284641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171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37475-FBEA-49D1-9EB8-E23295AAD82B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6E9BD7-EEFE-43F1-910E-A53640F4E05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 Customers Admin is able to access the Customer profile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Even personal information is can be accessed by the admin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Admin here can manage customers, customer groups and also customer fields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9256E-0849-4C51-8BC2-842D36651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495967"/>
            <a:ext cx="6596652" cy="37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4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8F24A-D9D1-425A-AE2F-546B67B3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the response of Marketing:-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440A2E-5702-4133-BB41-583DE9DD92C8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Verify the marketing functionalities for marketing.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Check the response of marketing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When we click on marketing, the marketing tracking list is opened.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Check the response of add new button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66593-53BA-4FE4-A3B3-FB741DF2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70179"/>
            <a:ext cx="6596652" cy="356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8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204C0-14CF-4553-A18D-839683BB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the response of reports:-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9E05092-BAA2-4920-8828-CF57D50E6F9A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Verify the reporting functionalities for sales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Check the response of sales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Check the response of orders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Sales list is opened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Admin need to fill the details and click on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D0693B-51BA-4711-B162-6A413CB5D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16" y="1561934"/>
            <a:ext cx="6596652" cy="35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48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556A2427-86B6-4EA7-AA90-A7871CF70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8CDE2-3675-460A-835C-C1152834F241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THANK YOU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0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9034A0-CAF3-4C53-B956-7349C3D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D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C2B7D-CACD-48D1-B865-9F8AF44AD97E}"/>
              </a:ext>
            </a:extLst>
          </p:cNvPr>
          <p:cNvSpPr txBox="1"/>
          <p:nvPr/>
        </p:nvSpPr>
        <p:spPr>
          <a:xfrm>
            <a:off x="524256" y="516804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556A08-F9B4-4142-9C4D-2A15241BC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1A119-2E3D-4366-863B-0E4F134E7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" r="2" b="2"/>
          <a:stretch/>
        </p:blipFill>
        <p:spPr>
          <a:xfrm>
            <a:off x="702386" y="2660287"/>
            <a:ext cx="6308626" cy="3646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F8E96-4E33-4A77-95C6-D7BC31CD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6578E-5B87-4887-8A59-38E62CFD019E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FFFF"/>
                </a:solidFill>
              </a:rPr>
              <a:t>Features: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Home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Shop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Cart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Wish-list Button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User Icon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2741572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6529D-86C9-4348-919B-2888877D2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56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BE41F-AC17-45A5-860F-2E75BE0D6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2" r="2" b="2"/>
          <a:stretch/>
        </p:blipFill>
        <p:spPr>
          <a:xfrm>
            <a:off x="649563" y="361950"/>
            <a:ext cx="6250769" cy="5691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295C1-7A70-4E3E-B070-7760AD0B2AAD}"/>
              </a:ext>
            </a:extLst>
          </p:cNvPr>
          <p:cNvSpPr txBox="1"/>
          <p:nvPr/>
        </p:nvSpPr>
        <p:spPr>
          <a:xfrm>
            <a:off x="817202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Features: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My Account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Information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Service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Social Network Icons</a:t>
            </a:r>
          </a:p>
        </p:txBody>
      </p:sp>
    </p:spTree>
    <p:extLst>
      <p:ext uri="{BB962C8B-B14F-4D97-AF65-F5344CB8AC3E}">
        <p14:creationId xmlns:p14="http://schemas.microsoft.com/office/powerpoint/2010/main" val="336932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855F2F7F-C58A-4EF4-BC9A-69564D12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C1E7E-F044-415F-BA5A-9C94B225689D}"/>
              </a:ext>
            </a:extLst>
          </p:cNvPr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LOGIN:</a:t>
            </a:r>
          </a:p>
        </p:txBody>
      </p:sp>
      <p:cxnSp>
        <p:nvCxnSpPr>
          <p:cNvPr id="4" name="Straight Connector 19">
            <a:extLst>
              <a:ext uri="{FF2B5EF4-FFF2-40B4-BE49-F238E27FC236}">
                <a16:creationId xmlns:a16="http://schemas.microsoft.com/office/drawing/2014/main" id="{33BC6631-6CA3-43D8-8F10-7100CB539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0430103-E8B3-4049-A73E-77E61CC5DDF7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Features: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Returning Customer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E-Mail Address 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Password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Forgotten Password Button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Login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2C053-3B3B-4ABA-B66A-4803FF32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447675"/>
            <a:ext cx="6596652" cy="5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3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2F7EE5-CD80-440C-9877-7AD28CF3E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3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43FEC-0073-4456-A8EF-9B27A8225720}"/>
              </a:ext>
            </a:extLst>
          </p:cNvPr>
          <p:cNvSpPr txBox="1"/>
          <p:nvPr/>
        </p:nvSpPr>
        <p:spPr>
          <a:xfrm>
            <a:off x="476130" y="550826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REGISTER: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FC958-0025-42E3-84B5-261734BDF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DC0F2-8CDF-400A-80E6-343081251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1" y="2660287"/>
            <a:ext cx="5029200" cy="3646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A2405F-5480-4F39-A0CE-47BEF957D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51844-D8A0-495A-9C4B-5328C03DA548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Features: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FFFFFF"/>
              </a:solidFill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First Name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Last Name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E-Mail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Telephone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Address 1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Address 2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City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Post Code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43128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48D898B-8177-4301-A37E-34D058269356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Features: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1"/>
              </a:solidFill>
            </a:endParaRP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Region / State</a:t>
            </a: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Password</a:t>
            </a: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Password Confirm</a:t>
            </a:r>
          </a:p>
          <a:p>
            <a:pPr marL="2286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Subscribing Newsletter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1E5A8-A24C-4418-B18C-8D3927B3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58" y="484632"/>
            <a:ext cx="3998967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64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776AD351-EBB4-4CE6-B4DB-0E78A7293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11">
            <a:extLst>
              <a:ext uri="{FF2B5EF4-FFF2-40B4-BE49-F238E27FC236}">
                <a16:creationId xmlns:a16="http://schemas.microsoft.com/office/drawing/2014/main" id="{8AF7F165-863E-4D40-87A0-605DD83C5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AEB858-2BA1-4C87-8F18-9FDCF316EE7B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My Account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My Orders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E11B8-CDD5-452E-B4D6-D3A46668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289" y="484632"/>
            <a:ext cx="6115505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71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0CE03C-510D-4AB0-A599-3A5BBFD7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03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193BB-D5EE-4F93-9C5E-0A99C5F47510}"/>
              </a:ext>
            </a:extLst>
          </p:cNvPr>
          <p:cNvSpPr txBox="1"/>
          <p:nvPr/>
        </p:nvSpPr>
        <p:spPr>
          <a:xfrm>
            <a:off x="524256" y="516804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7CE48E-6203-4C3F-9131-17F4067A8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65A69EF-7A1C-4AB3-891C-8D629CE8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2698930"/>
            <a:ext cx="6579910" cy="3569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4F84D4-2B42-4974-8D05-F88427CF0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9F51C-F6D6-47E2-B809-D70FCBC06F46}"/>
              </a:ext>
            </a:extLst>
          </p:cNvPr>
          <p:cNvSpPr txBox="1"/>
          <p:nvPr/>
        </p:nvSpPr>
        <p:spPr>
          <a:xfrm>
            <a:off x="8029319" y="917725"/>
            <a:ext cx="5633415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Features: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FFFFFF"/>
              </a:solidFill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Change the quantity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Remove product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Using Coupon Code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Select Shipping type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Using Gift Code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Continue Shopping Button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Checkout Button</a:t>
            </a:r>
          </a:p>
        </p:txBody>
      </p:sp>
    </p:spTree>
    <p:extLst>
      <p:ext uri="{BB962C8B-B14F-4D97-AF65-F5344CB8AC3E}">
        <p14:creationId xmlns:p14="http://schemas.microsoft.com/office/powerpoint/2010/main" val="1831174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498</Words>
  <Application>Microsoft Office PowerPoint</Application>
  <PresentationFormat>Widescreen</PresentationFormat>
  <Paragraphs>146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the response of Marketing:-</vt:lpstr>
      <vt:lpstr>Check the response of reports:-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Sridhara Sai Kaushik[CAPGSDET-B1]</dc:creator>
  <cp:lastModifiedBy>Kosuri, Mani Sowmya</cp:lastModifiedBy>
  <cp:revision>15</cp:revision>
  <dcterms:created xsi:type="dcterms:W3CDTF">2021-10-10T17:15:20Z</dcterms:created>
  <dcterms:modified xsi:type="dcterms:W3CDTF">2021-10-11T05:00:07Z</dcterms:modified>
</cp:coreProperties>
</file>